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68" r:id="rId6"/>
    <p:sldId id="266" r:id="rId7"/>
    <p:sldId id="264" r:id="rId8"/>
    <p:sldId id="265" r:id="rId9"/>
    <p:sldId id="263" r:id="rId10"/>
    <p:sldId id="267" r:id="rId11"/>
    <p:sldId id="260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65293-602C-4F06-8F4C-0442CC798797}" v="308" dt="2020-04-28T13:13:33.469"/>
    <p1510:client id="{0CCC4092-236C-682B-62B9-0DB24158D942}" v="70" dt="2020-04-28T08:33:36.941"/>
    <p1510:client id="{3E0BDC80-BD55-A146-A8A6-0DE2B895D434}" v="260" dt="2020-04-28T05:17:46.646"/>
    <p1510:client id="{4EF15A26-A988-BFA6-16E7-D1AC7613356F}" v="285" dt="2020-04-28T08:25:59.231"/>
    <p1510:client id="{90383FAA-85B9-4D93-ACC3-1F9AA590F270}" v="68" dt="2020-04-28T09:59:52.173"/>
    <p1510:client id="{949A538E-0BBB-ABBF-01E6-41AEAFF18FF4}" v="74" dt="2020-04-28T07:07:12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CDDFC-CB69-415F-96B2-91BF27AD9CC4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B310D-ABCD-4A11-BCCC-5DF8729EA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392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CDDFC-CB69-415F-96B2-91BF27AD9CC4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B310D-ABCD-4A11-BCCC-5DF8729EA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051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CDDFC-CB69-415F-96B2-91BF27AD9CC4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B310D-ABCD-4A11-BCCC-5DF8729EA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634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CDDFC-CB69-415F-96B2-91BF27AD9CC4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B310D-ABCD-4A11-BCCC-5DF8729EA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284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CDDFC-CB69-415F-96B2-91BF27AD9CC4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B310D-ABCD-4A11-BCCC-5DF8729EA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457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CDDFC-CB69-415F-96B2-91BF27AD9CC4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B310D-ABCD-4A11-BCCC-5DF8729EA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962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CDDFC-CB69-415F-96B2-91BF27AD9CC4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B310D-ABCD-4A11-BCCC-5DF8729EA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38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CDDFC-CB69-415F-96B2-91BF27AD9CC4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B310D-ABCD-4A11-BCCC-5DF8729EA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708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CDDFC-CB69-415F-96B2-91BF27AD9CC4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B310D-ABCD-4A11-BCCC-5DF8729EA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653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FCDDFC-CB69-415F-96B2-91BF27AD9CC4}" type="datetimeFigureOut">
              <a:rPr lang="fi-FI" smtClean="0"/>
              <a:t>28.4.2020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0B310D-ABCD-4A11-BCCC-5DF8729EAB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202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Suorakulmio 6"/>
          <p:cNvSpPr/>
          <p:nvPr userDrawn="1"/>
        </p:nvSpPr>
        <p:spPr>
          <a:xfrm>
            <a:off x="838201" y="6600674"/>
            <a:ext cx="11353800" cy="274320"/>
          </a:xfrm>
          <a:prstGeom prst="rect">
            <a:avLst/>
          </a:prstGeom>
          <a:solidFill>
            <a:srgbClr val="0079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986" y="6298178"/>
            <a:ext cx="2403546" cy="362502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982" y="5430936"/>
            <a:ext cx="1125493" cy="11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5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soup.fi/" TargetMode="External"/><Relationship Id="rId2" Type="http://schemas.openxmlformats.org/officeDocument/2006/relationships/hyperlink" Target="https://www.invalidiliitto.fi/tietoayhdistyksille/tuki-yhdistyksell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nvalidiliitto.fi/digineuvont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577237"/>
            <a:ext cx="10515600" cy="1325563"/>
          </a:xfrm>
        </p:spPr>
        <p:txBody>
          <a:bodyPr/>
          <a:lstStyle/>
          <a:p>
            <a:pPr algn="ctr"/>
            <a:r>
              <a:rPr lang="fi-FI"/>
              <a:t>Yhdistysten neuvontaklinikka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4855482"/>
            <a:ext cx="10515600" cy="1321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>
                <a:cs typeface="Arial"/>
              </a:rPr>
              <a:t>Järjestöasiantuntijat Sanna Leppäjoki-Tiistola &amp; Aapo Rantanen</a:t>
            </a:r>
            <a:endParaRPr lang="fi-FI" err="1"/>
          </a:p>
        </p:txBody>
      </p:sp>
    </p:spTree>
    <p:extLst>
      <p:ext uri="{BB962C8B-B14F-4D97-AF65-F5344CB8AC3E}">
        <p14:creationId xmlns:p14="http://schemas.microsoft.com/office/powerpoint/2010/main" val="159997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3E70C9-4942-42FF-BCCD-A2A6244BE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21" y="365125"/>
            <a:ext cx="11027979" cy="1325563"/>
          </a:xfrm>
        </p:spPr>
        <p:txBody>
          <a:bodyPr/>
          <a:lstStyle/>
          <a:p>
            <a:r>
              <a:rPr lang="fi-FI"/>
              <a:t>Mitä yhdistys voi tehdä sähköisesti / etänä?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6DF935-1157-41D3-81A0-4D063D05B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solidFill>
                  <a:srgbClr val="000000"/>
                </a:solidFill>
              </a:rPr>
              <a:t>Pitää hallituksen kokouksen</a:t>
            </a:r>
          </a:p>
          <a:p>
            <a:r>
              <a:rPr lang="fi-FI">
                <a:solidFill>
                  <a:srgbClr val="000000"/>
                </a:solidFill>
              </a:rPr>
              <a:t>Pitää yhdistyksen harrastekokouksen</a:t>
            </a:r>
          </a:p>
          <a:p>
            <a:r>
              <a:rPr lang="fi-FI">
                <a:solidFill>
                  <a:srgbClr val="000000"/>
                </a:solidFill>
              </a:rPr>
              <a:t>Pitää yhdistyksen neuvonta- tai vertaistukiryhmän</a:t>
            </a:r>
          </a:p>
          <a:p>
            <a:r>
              <a:rPr lang="fi-FI">
                <a:solidFill>
                  <a:srgbClr val="000000"/>
                </a:solidFill>
                <a:cs typeface="Arial" panose="020B0604020202020204"/>
              </a:rPr>
              <a:t>Yhdistyksen sääntömääräinen kokous, jos mainittu säännöissä (oltava kuitenkin aika ja paikka eli mahdollisuus tulla paikan päälle), Huom. poikkeuslaki</a:t>
            </a:r>
          </a:p>
          <a:p>
            <a:endParaRPr lang="fi-FI">
              <a:solidFill>
                <a:srgbClr val="000000"/>
              </a:solidFill>
            </a:endParaRPr>
          </a:p>
          <a:p>
            <a:endParaRPr lang="fi-FI">
              <a:solidFill>
                <a:srgbClr val="000000"/>
              </a:solidFill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3751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6CB28-ECB2-4956-86AF-DD14008A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tarvitaan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4771E9-DC3C-4805-B029-4BB9ADA50F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/>
              <a:t>vastuuhenkilö</a:t>
            </a:r>
          </a:p>
          <a:p>
            <a:pPr lvl="1"/>
            <a:r>
              <a:rPr lang="fi-FI"/>
              <a:t>tietokone jossa verkko- ja äänivalmiudet</a:t>
            </a:r>
            <a:endParaRPr lang="fi-FI">
              <a:cs typeface="Arial"/>
            </a:endParaRPr>
          </a:p>
          <a:p>
            <a:pPr lvl="1"/>
            <a:r>
              <a:rPr lang="fi-FI"/>
              <a:t>sankaluurit mikrofonilla suositeltava</a:t>
            </a:r>
            <a:endParaRPr lang="fi-FI">
              <a:cs typeface="Arial"/>
            </a:endParaRPr>
          </a:p>
          <a:p>
            <a:pPr lvl="1"/>
            <a:r>
              <a:rPr lang="fi-FI"/>
              <a:t>ripaus tietosuojan ymmärrystä </a:t>
            </a:r>
            <a:endParaRPr lang="fi-FI">
              <a:cs typeface="Arial" panose="020B0604020202020204"/>
            </a:endParaRPr>
          </a:p>
          <a:p>
            <a:pPr lvl="1"/>
            <a:r>
              <a:rPr lang="fi-FI"/>
              <a:t>ajantasaisen selainohjelman (suositus Chrome-selain)</a:t>
            </a:r>
            <a:endParaRPr lang="fi-FI">
              <a:cs typeface="Arial" panose="020B0604020202020204"/>
            </a:endParaRPr>
          </a:p>
          <a:p>
            <a:pPr lvl="1"/>
            <a:r>
              <a:rPr lang="fi-FI"/>
              <a:t>kirjautuminen valittuun ohjelmaan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42D3742-A9AC-41C2-AC01-4398130A00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Osallistuja</a:t>
            </a:r>
          </a:p>
          <a:p>
            <a:pPr lvl="1"/>
            <a:r>
              <a:rPr lang="fi-FI"/>
              <a:t>puhelin, jos kutsujalla maksullinen ohjelma</a:t>
            </a:r>
          </a:p>
          <a:p>
            <a:pPr marL="457200" lvl="1" indent="0">
              <a:buNone/>
            </a:pPr>
            <a:r>
              <a:rPr lang="fi-FI"/>
              <a:t>TAI</a:t>
            </a:r>
          </a:p>
          <a:p>
            <a:pPr lvl="1"/>
            <a:r>
              <a:rPr lang="fi-FI"/>
              <a:t>tietokone, tabletti tai älypuhelin, jossa verkko- ja äänivalmiudet tai puhelin</a:t>
            </a:r>
            <a:endParaRPr lang="fi-FI">
              <a:cs typeface="Arial"/>
            </a:endParaRPr>
          </a:p>
          <a:p>
            <a:pPr lvl="1"/>
            <a:r>
              <a:rPr lang="fi-FI"/>
              <a:t>sankaluurit mikrofonilla suositeltava</a:t>
            </a:r>
            <a:endParaRPr lang="fi-FI">
              <a:cs typeface="Arial"/>
            </a:endParaRPr>
          </a:p>
          <a:p>
            <a:pPr lvl="1"/>
            <a:r>
              <a:rPr lang="fi-FI"/>
              <a:t>ajantasaisen selainohjelman (suositus Chrome-selain)</a:t>
            </a:r>
            <a:endParaRPr lang="fi-FI">
              <a:cs typeface="Arial" panose="020B0604020202020204"/>
            </a:endParaRPr>
          </a:p>
          <a:p>
            <a:pPr lvl="1"/>
            <a:r>
              <a:rPr lang="fi-FI"/>
              <a:t>kirjautuminen 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876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735E8A-F492-4E76-843A-780660C7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54" y="123191"/>
            <a:ext cx="11818889" cy="1032259"/>
          </a:xfrm>
        </p:spPr>
        <p:txBody>
          <a:bodyPr>
            <a:normAutofit/>
          </a:bodyPr>
          <a:lstStyle/>
          <a:p>
            <a:pPr algn="ctr"/>
            <a:r>
              <a:rPr lang="fi-FI" sz="3600"/>
              <a:t>Rajattomasti vaihtoehtoja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5E98D6E-12CF-488F-ACA5-0AAE608EE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555" y="3675010"/>
            <a:ext cx="2136228" cy="21971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000" b="1"/>
              <a:t>Kannettava ja pöytäkone</a:t>
            </a:r>
          </a:p>
          <a:p>
            <a:r>
              <a:rPr lang="pt-BR" sz="2000"/>
              <a:t>Windows</a:t>
            </a:r>
          </a:p>
          <a:p>
            <a:r>
              <a:rPr lang="pt-BR" sz="2000"/>
              <a:t>OS X</a:t>
            </a:r>
          </a:p>
          <a:p>
            <a:r>
              <a:rPr lang="pt-BR" sz="2000"/>
              <a:t>Linux</a:t>
            </a:r>
          </a:p>
          <a:p>
            <a:r>
              <a:rPr lang="pt-BR" sz="2000"/>
              <a:t>Chrome OS</a:t>
            </a:r>
            <a:endParaRPr lang="fi-FI" sz="2000"/>
          </a:p>
          <a:p>
            <a:pPr marL="0" indent="0">
              <a:buNone/>
            </a:pPr>
            <a:endParaRPr lang="fi-FI" sz="200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E847170-5B1F-4875-8B3E-C556600AB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46128" y="3671396"/>
            <a:ext cx="1962807" cy="21971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000" b="1"/>
              <a:t>Tabletti ja älypuhelin</a:t>
            </a:r>
          </a:p>
          <a:p>
            <a:r>
              <a:rPr lang="fi-FI" sz="2000"/>
              <a:t>Android</a:t>
            </a:r>
          </a:p>
          <a:p>
            <a:r>
              <a:rPr lang="fi-FI" sz="2000"/>
              <a:t>IOS</a:t>
            </a:r>
          </a:p>
          <a:p>
            <a:r>
              <a:rPr lang="fi-FI" sz="2000" err="1"/>
              <a:t>Window</a:t>
            </a:r>
            <a:endParaRPr lang="fi-FI" sz="200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2F44321-29A8-4B1B-8DE0-F5E6E8F74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5" y="1150456"/>
            <a:ext cx="5360670" cy="185166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A7CBE31-9BF8-417F-8A31-524498111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931" y="3239830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isällön paikkamerkki 4">
            <a:extLst>
              <a:ext uri="{FF2B5EF4-FFF2-40B4-BE49-F238E27FC236}">
                <a16:creationId xmlns:a16="http://schemas.microsoft.com/office/drawing/2014/main" id="{6970B7A0-BF01-402E-A80C-D07E02CFAFFF}"/>
              </a:ext>
            </a:extLst>
          </p:cNvPr>
          <p:cNvSpPr txBox="1">
            <a:spLocks/>
          </p:cNvSpPr>
          <p:nvPr/>
        </p:nvSpPr>
        <p:spPr>
          <a:xfrm>
            <a:off x="402081" y="3246290"/>
            <a:ext cx="3355428" cy="560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000" b="1"/>
              <a:t>KÄYTTÖJÄRJESTELMÄT</a:t>
            </a:r>
          </a:p>
        </p:txBody>
      </p:sp>
      <p:sp>
        <p:nvSpPr>
          <p:cNvPr id="13" name="Sisällön paikkamerkki 4">
            <a:extLst>
              <a:ext uri="{FF2B5EF4-FFF2-40B4-BE49-F238E27FC236}">
                <a16:creationId xmlns:a16="http://schemas.microsoft.com/office/drawing/2014/main" id="{C12ACA12-193B-444E-9A9F-1408D878173C}"/>
              </a:ext>
            </a:extLst>
          </p:cNvPr>
          <p:cNvSpPr txBox="1">
            <a:spLocks/>
          </p:cNvSpPr>
          <p:nvPr/>
        </p:nvSpPr>
        <p:spPr>
          <a:xfrm>
            <a:off x="4581221" y="2793222"/>
            <a:ext cx="3029557" cy="417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000" b="1"/>
              <a:t>INTERNET-SELAIMET</a:t>
            </a:r>
          </a:p>
        </p:txBody>
      </p:sp>
      <p:sp>
        <p:nvSpPr>
          <p:cNvPr id="14" name="Sisällön paikkamerkki 4">
            <a:extLst>
              <a:ext uri="{FF2B5EF4-FFF2-40B4-BE49-F238E27FC236}">
                <a16:creationId xmlns:a16="http://schemas.microsoft.com/office/drawing/2014/main" id="{833106F2-D3B2-47A7-9A75-5D9E206C3698}"/>
              </a:ext>
            </a:extLst>
          </p:cNvPr>
          <p:cNvSpPr txBox="1">
            <a:spLocks/>
          </p:cNvSpPr>
          <p:nvPr/>
        </p:nvSpPr>
        <p:spPr>
          <a:xfrm>
            <a:off x="7935311" y="1264023"/>
            <a:ext cx="3618392" cy="417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2000" b="1"/>
              <a:t>OHJELMISTOT / OHJELMAT</a:t>
            </a:r>
          </a:p>
        </p:txBody>
      </p:sp>
      <p:pic>
        <p:nvPicPr>
          <p:cNvPr id="1030" name="Picture 6" descr="Matkapuhelin, Smartphone, App, Verkkojen">
            <a:extLst>
              <a:ext uri="{FF2B5EF4-FFF2-40B4-BE49-F238E27FC236}">
                <a16:creationId xmlns:a16="http://schemas.microsoft.com/office/drawing/2014/main" id="{F93BDED4-EFFF-4C29-B680-0BDCD4A1F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27" y="1745883"/>
            <a:ext cx="45720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AA256B00-37DB-449B-89B8-449F7C6153C5}"/>
              </a:ext>
            </a:extLst>
          </p:cNvPr>
          <p:cNvSpPr txBox="1">
            <a:spLocks/>
          </p:cNvSpPr>
          <p:nvPr/>
        </p:nvSpPr>
        <p:spPr>
          <a:xfrm>
            <a:off x="3255968" y="5645626"/>
            <a:ext cx="7651667" cy="10349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3200" b="1">
                <a:sym typeface="Wingdings" panose="05000000000000000000" pitchFamily="2" charset="2"/>
              </a:rPr>
              <a:t></a:t>
            </a:r>
            <a:r>
              <a:rPr lang="fi-FI" sz="3200" b="1"/>
              <a:t> kannattaa valita ja keskittyä tiettyyn</a:t>
            </a:r>
          </a:p>
        </p:txBody>
      </p:sp>
    </p:spTree>
    <p:extLst>
      <p:ext uri="{BB962C8B-B14F-4D97-AF65-F5344CB8AC3E}">
        <p14:creationId xmlns:p14="http://schemas.microsoft.com/office/powerpoint/2010/main" val="453418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44CE318C-1B3E-4D81-A54F-274D7BE8F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dirty="0"/>
              <a:t>Esimerkkeinä kaksi vaihtoehtoa yhdistyskäyttöön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2E1A77-3EC9-4688-A18D-332DF7D48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4735"/>
            <a:ext cx="10515600" cy="412543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2000" dirty="0"/>
              <a:t>Molemmat vaativat tilin luomisen: Microsoft-tili tai Google-tili</a:t>
            </a:r>
          </a:p>
          <a:p>
            <a:r>
              <a:rPr lang="fi-FI" sz="2000" dirty="0"/>
              <a:t>Molemmista saatavilla ilmaisversio</a:t>
            </a:r>
            <a:endParaRPr lang="fi-FI" sz="2000" dirty="0">
              <a:cs typeface="Arial"/>
            </a:endParaRPr>
          </a:p>
          <a:p>
            <a:r>
              <a:rPr lang="fi-FI" sz="2000" dirty="0">
                <a:ea typeface="+mn-lt"/>
                <a:cs typeface="+mn-lt"/>
              </a:rPr>
              <a:t>Microsoftin ohjelmia voi käyttää selaimella tai ladata sovellukset koneelle</a:t>
            </a:r>
            <a:br>
              <a:rPr lang="fi-FI" sz="2000" dirty="0">
                <a:ea typeface="+mn-lt"/>
                <a:cs typeface="+mn-lt"/>
              </a:rPr>
            </a:br>
            <a:r>
              <a:rPr lang="fi-FI" sz="2000" dirty="0">
                <a:ea typeface="+mn-lt"/>
                <a:cs typeface="+mn-lt"/>
              </a:rPr>
              <a:t>Googlen ohjelmat toimivat selaimella eikä ladata koneelle</a:t>
            </a:r>
          </a:p>
          <a:p>
            <a:r>
              <a:rPr lang="fi-FI" sz="2000" dirty="0"/>
              <a:t>Microsoft sovellukset vaativat Windows10 käyttöjärjestelmällä</a:t>
            </a:r>
            <a:br>
              <a:rPr lang="fi-FI" sz="2000" dirty="0"/>
            </a:br>
            <a:r>
              <a:rPr lang="fi-FI" sz="2000" dirty="0"/>
              <a:t>Googlella ei vaatimusta käyttöjärjestelmälle</a:t>
            </a:r>
            <a:endParaRPr lang="fi-FI" dirty="0"/>
          </a:p>
          <a:p>
            <a:r>
              <a:rPr lang="fi-FI" sz="2000" dirty="0"/>
              <a:t>Microsoftilla Chrome ja Edge virallisesti tuettuja selaimia</a:t>
            </a:r>
            <a:br>
              <a:rPr lang="fi-FI" sz="2000" dirty="0"/>
            </a:br>
            <a:r>
              <a:rPr lang="fi-FI" sz="2000" dirty="0"/>
              <a:t>Googlella Chrome </a:t>
            </a:r>
            <a:br>
              <a:rPr lang="fi-FI" sz="2000" dirty="0"/>
            </a:br>
            <a:r>
              <a:rPr lang="fi-FI" sz="2000" dirty="0"/>
              <a:t>(voivat toimia hyvin myös muilla selaimilla)</a:t>
            </a:r>
            <a:endParaRPr lang="fi-FI" sz="2000" dirty="0">
              <a:cs typeface="Arial"/>
            </a:endParaRPr>
          </a:p>
          <a:p>
            <a:r>
              <a:rPr lang="fi-FI" sz="2000" dirty="0"/>
              <a:t>Yleishyödyllisille yhdistyksille myös maksullinen versio alennettuun hintaan </a:t>
            </a:r>
            <a:br>
              <a:rPr lang="fi-FI" sz="2000" dirty="0"/>
            </a:br>
            <a:r>
              <a:rPr lang="fi-FI" sz="2000" dirty="0">
                <a:sym typeface="Wingdings" panose="05000000000000000000" pitchFamily="2" charset="2"/>
              </a:rPr>
              <a:t> </a:t>
            </a:r>
            <a:r>
              <a:rPr lang="fi-FI" sz="2000" dirty="0"/>
              <a:t>vähän enemmän ominaisuuksia esim. mukaan osallistujia, joilla pelkästään puhelinnumero (ei lainkaan sähköpostiosoitetta)</a:t>
            </a:r>
            <a:br>
              <a:rPr lang="fi-FI" sz="2000" dirty="0"/>
            </a:br>
            <a:r>
              <a:rPr lang="fi-FI" sz="2000" dirty="0">
                <a:sym typeface="Wingdings" panose="05000000000000000000" pitchFamily="2" charset="2"/>
              </a:rPr>
              <a:t> vaatii rekisteröitymisen</a:t>
            </a:r>
            <a:endParaRPr lang="fi-FI" sz="2000" dirty="0"/>
          </a:p>
        </p:txBody>
      </p:sp>
      <p:pic>
        <p:nvPicPr>
          <p:cNvPr id="2052" name="Picture 4" descr="Google, Hakukone, Selaimen, Etsi">
            <a:extLst>
              <a:ext uri="{FF2B5EF4-FFF2-40B4-BE49-F238E27FC236}">
                <a16:creationId xmlns:a16="http://schemas.microsoft.com/office/drawing/2014/main" id="{B5603189-7242-45FC-9C5A-3B9510990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8" b="26715"/>
          <a:stretch/>
        </p:blipFill>
        <p:spPr bwMode="auto">
          <a:xfrm>
            <a:off x="6194427" y="1127780"/>
            <a:ext cx="2590800" cy="99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crosoft, Ms, Logo, Liiketoiminta">
            <a:extLst>
              <a:ext uri="{FF2B5EF4-FFF2-40B4-BE49-F238E27FC236}">
                <a16:creationId xmlns:a16="http://schemas.microsoft.com/office/drawing/2014/main" id="{DD7C656E-CE6F-4F30-8D0E-19C1C92D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98" y="817426"/>
            <a:ext cx="32385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270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44CE318C-1B3E-4D81-A54F-274D7BE8F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13809"/>
          </a:xfrm>
        </p:spPr>
        <p:txBody>
          <a:bodyPr>
            <a:normAutofit/>
          </a:bodyPr>
          <a:lstStyle/>
          <a:p>
            <a:r>
              <a:rPr lang="fi-FI" sz="3600"/>
              <a:t>Esimerkkeinä kaksi vaihtoehtoa yhdistyskäyttöön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06C836E-BA33-48B1-8D37-70367348F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314576"/>
          </a:xfrm>
        </p:spPr>
        <p:txBody>
          <a:bodyPr>
            <a:normAutofit/>
          </a:bodyPr>
          <a:lstStyle/>
          <a:p>
            <a:r>
              <a:rPr lang="fi-FI" sz="2000"/>
              <a:t>Outlook-sähköposti ja </a:t>
            </a:r>
            <a:br>
              <a:rPr lang="fi-FI" sz="2000"/>
            </a:br>
            <a:r>
              <a:rPr lang="fi-FI" sz="2000"/>
              <a:t>kalenteri</a:t>
            </a:r>
          </a:p>
          <a:p>
            <a:r>
              <a:rPr lang="fi-FI" sz="2000" err="1"/>
              <a:t>Teams</a:t>
            </a:r>
            <a:r>
              <a:rPr lang="fi-FI" sz="2000"/>
              <a:t> netti(video)puhelut</a:t>
            </a:r>
          </a:p>
          <a:p>
            <a:r>
              <a:rPr lang="fi-FI" sz="2000"/>
              <a:t>Sharepoint tiedostojen hallintaan</a:t>
            </a:r>
          </a:p>
          <a:p>
            <a:r>
              <a:rPr lang="fi-FI" sz="2000"/>
              <a:t>Word, Excel ja Powerpoint</a:t>
            </a:r>
          </a:p>
          <a:p>
            <a:r>
              <a:rPr lang="fi-FI" sz="2000" err="1"/>
              <a:t>Forms</a:t>
            </a:r>
            <a:endParaRPr lang="fi-FI" sz="2000"/>
          </a:p>
          <a:p>
            <a:endParaRPr lang="fi-FI" sz="2000"/>
          </a:p>
          <a:p>
            <a:endParaRPr lang="fi-FI" sz="2000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D394FFBB-C35E-4952-8700-CFA2A8B382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9159" y="2505075"/>
            <a:ext cx="6442841" cy="3684588"/>
          </a:xfrm>
        </p:spPr>
        <p:txBody>
          <a:bodyPr>
            <a:normAutofit/>
          </a:bodyPr>
          <a:lstStyle/>
          <a:p>
            <a:r>
              <a:rPr lang="fi-FI" sz="2000"/>
              <a:t>Gmail-sähköposti</a:t>
            </a:r>
          </a:p>
          <a:p>
            <a:r>
              <a:rPr lang="fi-FI" sz="2000"/>
              <a:t>Kalenteri</a:t>
            </a:r>
          </a:p>
          <a:p>
            <a:r>
              <a:rPr lang="fi-FI" sz="2000" err="1"/>
              <a:t>Hangouts</a:t>
            </a:r>
            <a:r>
              <a:rPr lang="fi-FI" sz="2000"/>
              <a:t> </a:t>
            </a:r>
            <a:r>
              <a:rPr lang="fi-FI" sz="2000" err="1"/>
              <a:t>chat</a:t>
            </a:r>
            <a:r>
              <a:rPr lang="fi-FI" sz="2000"/>
              <a:t>-keskusteluun ja netti(video)puheluun</a:t>
            </a:r>
          </a:p>
          <a:p>
            <a:r>
              <a:rPr lang="fi-FI" sz="2000" err="1"/>
              <a:t>Drive</a:t>
            </a:r>
            <a:r>
              <a:rPr lang="fi-FI" sz="2000"/>
              <a:t> tiedostojen hallintaan</a:t>
            </a:r>
          </a:p>
          <a:p>
            <a:r>
              <a:rPr lang="fi-FI" sz="2000" err="1"/>
              <a:t>Docs</a:t>
            </a:r>
            <a:r>
              <a:rPr lang="fi-FI" sz="2000"/>
              <a:t>, </a:t>
            </a:r>
            <a:r>
              <a:rPr lang="fi-FI" sz="2000" err="1"/>
              <a:t>Sheets</a:t>
            </a:r>
            <a:r>
              <a:rPr lang="fi-FI" sz="2000"/>
              <a:t> ja </a:t>
            </a:r>
            <a:r>
              <a:rPr lang="fi-FI" sz="2000" err="1"/>
              <a:t>Slides</a:t>
            </a:r>
            <a:r>
              <a:rPr lang="fi-FI" sz="2000"/>
              <a:t> </a:t>
            </a:r>
          </a:p>
          <a:p>
            <a:r>
              <a:rPr lang="fi-FI" sz="2000" err="1"/>
              <a:t>Forms</a:t>
            </a:r>
            <a:r>
              <a:rPr lang="fi-FI" sz="2000"/>
              <a:t> kyselyiden luomiseen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C4E0E76-A5CD-413D-ABB7-6858740D9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21" y="5257801"/>
            <a:ext cx="723900" cy="85725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EE590B1-5D68-4FEB-AA05-C1DDDCA6A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021" y="5272088"/>
            <a:ext cx="685800" cy="82867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0B98949-26AC-4D5F-AEFB-D7EE1559D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161" y="5267325"/>
            <a:ext cx="552450" cy="838200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9E39939-652C-405E-9057-4570A3C9D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0367" y="5241050"/>
            <a:ext cx="714375" cy="819150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BA521E98-8F06-4069-ADE3-51D1D787A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6613" y="4819651"/>
            <a:ext cx="1914525" cy="1209675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7D30B495-0FDE-43E6-9CB8-A94B8DDAD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6613" y="6060200"/>
            <a:ext cx="1857375" cy="295275"/>
          </a:xfrm>
          <a:prstGeom prst="rect">
            <a:avLst/>
          </a:prstGeom>
        </p:spPr>
      </p:pic>
      <p:pic>
        <p:nvPicPr>
          <p:cNvPr id="2052" name="Picture 4" descr="Google, Hakukone, Selaimen, Etsi">
            <a:extLst>
              <a:ext uri="{FF2B5EF4-FFF2-40B4-BE49-F238E27FC236}">
                <a16:creationId xmlns:a16="http://schemas.microsoft.com/office/drawing/2014/main" id="{B5603189-7242-45FC-9C5A-3B9510990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8" b="26715"/>
          <a:stretch/>
        </p:blipFill>
        <p:spPr bwMode="auto">
          <a:xfrm>
            <a:off x="6194427" y="1489288"/>
            <a:ext cx="2590800" cy="99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crosoft, Ms, Logo, Liiketoiminta">
            <a:extLst>
              <a:ext uri="{FF2B5EF4-FFF2-40B4-BE49-F238E27FC236}">
                <a16:creationId xmlns:a16="http://schemas.microsoft.com/office/drawing/2014/main" id="{DD7C656E-CE6F-4F30-8D0E-19C1C92D6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98" y="1178934"/>
            <a:ext cx="32385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ffice, Windows, Sana, Kunnostautua">
            <a:extLst>
              <a:ext uri="{FF2B5EF4-FFF2-40B4-BE49-F238E27FC236}">
                <a16:creationId xmlns:a16="http://schemas.microsoft.com/office/drawing/2014/main" id="{71FD6C1E-179A-4885-98B9-752075CC3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2" b="61241"/>
          <a:stretch/>
        </p:blipFill>
        <p:spPr bwMode="auto">
          <a:xfrm>
            <a:off x="858798" y="5172076"/>
            <a:ext cx="45720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AEE1CC-2397-454A-AEE1-3B636DFF4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Lisätietoja ja ohjeita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3FB4A4-62A5-4F7B-B9BD-632DA6118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hlinkClick r:id="rId2"/>
              </a:rPr>
              <a:t>https://www.invalidiliitto.fi/tietoayhdistyksille/tuki-yhdistykselle</a:t>
            </a:r>
            <a:endParaRPr lang="fi-FI" dirty="0">
              <a:hlinkClick r:id="rId3"/>
            </a:endParaRPr>
          </a:p>
          <a:p>
            <a:pPr lvl="1"/>
            <a:r>
              <a:rPr lang="fi-FI" dirty="0"/>
              <a:t>Invalidiliiton </a:t>
            </a:r>
            <a:r>
              <a:rPr lang="fi-FI" dirty="0" err="1"/>
              <a:t>Teams</a:t>
            </a:r>
            <a:r>
              <a:rPr lang="fi-FI" dirty="0"/>
              <a:t>-ohjeita ja klinikan diat ja esimerkit</a:t>
            </a:r>
          </a:p>
          <a:p>
            <a:pPr lvl="1"/>
            <a:r>
              <a:rPr lang="fi-FI" dirty="0"/>
              <a:t>Videotallenteet Google-työkalujen ja </a:t>
            </a:r>
            <a:r>
              <a:rPr lang="fi-FI" dirty="0" err="1"/>
              <a:t>Teamsin</a:t>
            </a:r>
            <a:r>
              <a:rPr lang="fi-FI" dirty="0"/>
              <a:t> käytöstä</a:t>
            </a:r>
          </a:p>
          <a:p>
            <a:pPr lvl="1"/>
            <a:endParaRPr lang="fi-FI" dirty="0">
              <a:cs typeface="Arial"/>
            </a:endParaRPr>
          </a:p>
          <a:p>
            <a:r>
              <a:rPr lang="fi-FI" dirty="0">
                <a:hlinkClick r:id="rId4"/>
              </a:rPr>
              <a:t>www.invalidiliitto.fi/digineuvonta</a:t>
            </a:r>
            <a:endParaRPr lang="fi-FI" dirty="0">
              <a:ea typeface="+mn-lt"/>
              <a:cs typeface="+mn-lt"/>
            </a:endParaRPr>
          </a:p>
          <a:p>
            <a:pPr lvl="1"/>
            <a:r>
              <a:rPr lang="fi-FI" dirty="0">
                <a:ea typeface="+mn-lt"/>
                <a:cs typeface="+mn-lt"/>
              </a:rPr>
              <a:t>Invalidiliiton digihankkeen aineistopankin materiaalit digineuvojille ja yhdistyksille </a:t>
            </a:r>
          </a:p>
          <a:p>
            <a:pPr marL="0" indent="0">
              <a:buNone/>
            </a:pPr>
            <a:endParaRPr lang="fi-FI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18374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26" y="0"/>
            <a:ext cx="12226225" cy="687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63126"/>
      </p:ext>
    </p:extLst>
  </p:cSld>
  <p:clrMapOvr>
    <a:masterClrMapping/>
  </p:clrMapOvr>
</p:sld>
</file>

<file path=ppt/theme/theme1.xml><?xml version="1.0" encoding="utf-8"?>
<a:theme xmlns:a="http://schemas.openxmlformats.org/drawingml/2006/main" name="IL-teema_2018">
  <a:themeElements>
    <a:clrScheme name="IL_sinivihreä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-yhdistysten neuvontaklinikka -digi" id="{927A0DDA-587C-49F9-8209-D95A2C5E1BAB}" vid="{9E81D36A-B447-4AA4-8150-2F7C9CA1736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ue xmlns="0ddc5070-8e22-4869-9ac5-c23cd816d9b8" xsi:nil="true"/>
    <SharedWithUsers xmlns="750ffe1d-49d0-4f32-bdbe-569976229ae2">
      <UserInfo>
        <DisplayName>Savero, Sami</DisplayName>
        <AccountId>40</AccountId>
        <AccountType/>
      </UserInfo>
      <UserInfo>
        <DisplayName>Dahlstedt, Pasi</DisplayName>
        <AccountId>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3AA85917C43F44A19E42022F66E83B" ma:contentTypeVersion="12" ma:contentTypeDescription="Luo uusi asiakirja." ma:contentTypeScope="" ma:versionID="839c624b0d20c84a3806a54d8264d0f6">
  <xsd:schema xmlns:xsd="http://www.w3.org/2001/XMLSchema" xmlns:xs="http://www.w3.org/2001/XMLSchema" xmlns:p="http://schemas.microsoft.com/office/2006/metadata/properties" xmlns:ns2="0ddc5070-8e22-4869-9ac5-c23cd816d9b8" xmlns:ns3="750ffe1d-49d0-4f32-bdbe-569976229ae2" targetNamespace="http://schemas.microsoft.com/office/2006/metadata/properties" ma:root="true" ma:fieldsID="72e6f9cdb6012f770f324ebc384e0acf" ns2:_="" ns3:_="">
    <xsd:import namespace="0ddc5070-8e22-4869-9ac5-c23cd816d9b8"/>
    <xsd:import namespace="750ffe1d-49d0-4f32-bdbe-569976229a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Alu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c5070-8e22-4869-9ac5-c23cd816d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lue" ma:index="17" nillable="true" ma:displayName="Alue" ma:format="Dropdown" ma:internalName="Alue">
      <xsd:simpleType>
        <xsd:restriction base="dms:Choice">
          <xsd:enumeration value="Lounais-Suomi"/>
          <xsd:enumeration value="Etelä-Suom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ffe1d-49d0-4f32-bdbe-569976229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B03F40-4850-4633-BFD9-ED1EE59935ED}">
  <ds:schemaRefs>
    <ds:schemaRef ds:uri="750ffe1d-49d0-4f32-bdbe-569976229ae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0ddc5070-8e22-4869-9ac5-c23cd816d9b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94D3DD-9CB3-42EE-8271-22140A3AD6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38CFDA-7844-44F2-956B-792152D0C3D7}">
  <ds:schemaRefs>
    <ds:schemaRef ds:uri="0ddc5070-8e22-4869-9ac5-c23cd816d9b8"/>
    <ds:schemaRef ds:uri="750ffe1d-49d0-4f32-bdbe-569976229a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I-yhdistysten neuvontaklinikka -digi</Template>
  <TotalTime>0</TotalTime>
  <Words>199</Words>
  <Application>Microsoft Office PowerPoint</Application>
  <PresentationFormat>Laajakuva</PresentationFormat>
  <Paragraphs>61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0" baseType="lpstr">
      <vt:lpstr>Arial</vt:lpstr>
      <vt:lpstr>IL-teema_2018</vt:lpstr>
      <vt:lpstr>Yhdistysten neuvontaklinikka</vt:lpstr>
      <vt:lpstr>Mitä yhdistys voi tehdä sähköisesti / etänä?</vt:lpstr>
      <vt:lpstr>Mitä tarvitaan</vt:lpstr>
      <vt:lpstr>Rajattomasti vaihtoehtoja</vt:lpstr>
      <vt:lpstr>Esimerkkeinä kaksi vaihtoehtoa yhdistyskäyttöön</vt:lpstr>
      <vt:lpstr>Esimerkkeinä kaksi vaihtoehtoa yhdistyskäyttöön</vt:lpstr>
      <vt:lpstr>Lisätietoja ja ohjeita</vt:lpstr>
      <vt:lpstr>PowerPoint-esitys</vt:lpstr>
    </vt:vector>
  </TitlesOfParts>
  <Company>Invalidiliitto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Yhdistysten neuvontaklinikka</dc:title>
  <dc:creator>Leppäjoki-Tiistola, Sanna</dc:creator>
  <cp:lastModifiedBy>Leppäjoki-Tiistola, Sanna</cp:lastModifiedBy>
  <cp:revision>1</cp:revision>
  <dcterms:created xsi:type="dcterms:W3CDTF">2020-04-27T10:09:28Z</dcterms:created>
  <dcterms:modified xsi:type="dcterms:W3CDTF">2020-04-28T13:14:27Z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0x010100FC3AA85917C43F44A19E42022F66E83B</vt:lpwstr>
  </property>
</Properties>
</file>