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80" r:id="rId2"/>
    <p:sldId id="279" r:id="rId3"/>
    <p:sldId id="281" r:id="rId4"/>
    <p:sldId id="282" r:id="rId5"/>
    <p:sldId id="283" r:id="rId6"/>
    <p:sldId id="275" r:id="rId7"/>
    <p:sldId id="284" r:id="rId8"/>
    <p:sldId id="285" r:id="rId9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ACBEF-97D6-47D5-95FA-FBBE850F6A4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A8812-93A5-4FCA-95BC-8EADC3AE6D3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Chat- ja puhelinneuvontaa</a:t>
          </a:r>
          <a:endParaRPr lang="en-US"/>
        </a:p>
      </dgm:t>
    </dgm:pt>
    <dgm:pt modelId="{5D3029A1-D06A-4560-A982-5E0A36D47EC0}" type="parTrans" cxnId="{5639799E-1CD1-45BE-9D00-A859148C3696}">
      <dgm:prSet/>
      <dgm:spPr/>
      <dgm:t>
        <a:bodyPr/>
        <a:lstStyle/>
        <a:p>
          <a:endParaRPr lang="en-US"/>
        </a:p>
      </dgm:t>
    </dgm:pt>
    <dgm:pt modelId="{B57FD8FC-56AF-433D-BC33-458A529B97AB}" type="sibTrans" cxnId="{5639799E-1CD1-45BE-9D00-A859148C36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9194B1-E360-498A-9E0A-B9B995B29FA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Luentoja ja verkkokursseja</a:t>
          </a:r>
          <a:endParaRPr lang="en-US"/>
        </a:p>
      </dgm:t>
    </dgm:pt>
    <dgm:pt modelId="{FB673EC0-9631-4621-89A9-AE1EE3D59843}" type="parTrans" cxnId="{B91CAAFE-C24D-443E-8D9A-B319E78B00E3}">
      <dgm:prSet/>
      <dgm:spPr/>
      <dgm:t>
        <a:bodyPr/>
        <a:lstStyle/>
        <a:p>
          <a:endParaRPr lang="en-US"/>
        </a:p>
      </dgm:t>
    </dgm:pt>
    <dgm:pt modelId="{90E2280D-6B9D-4E5E-99AB-5E01CD06876D}" type="sibTrans" cxnId="{B91CAAFE-C24D-443E-8D9A-B319E78B00E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62B62A-5BEC-48D4-B0D6-FC8904099627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Videoita ja podcasteja</a:t>
          </a:r>
          <a:endParaRPr lang="en-US"/>
        </a:p>
      </dgm:t>
    </dgm:pt>
    <dgm:pt modelId="{553CA2D8-E0FE-48F8-8083-74BA138D2E64}" type="parTrans" cxnId="{309E6A9B-9F58-4DFB-BB4C-2AFF7CB1FB57}">
      <dgm:prSet/>
      <dgm:spPr/>
      <dgm:t>
        <a:bodyPr/>
        <a:lstStyle/>
        <a:p>
          <a:endParaRPr lang="en-US"/>
        </a:p>
      </dgm:t>
    </dgm:pt>
    <dgm:pt modelId="{53BA6458-A1EC-41F7-BC73-D97B20A4E5E0}" type="sibTrans" cxnId="{309E6A9B-9F58-4DFB-BB4C-2AFF7CB1FB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C278A6-D2A7-42E4-A316-EA1FEEB7C29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Testejä</a:t>
          </a:r>
          <a:endParaRPr lang="en-US"/>
        </a:p>
      </dgm:t>
    </dgm:pt>
    <dgm:pt modelId="{3F080E57-11E0-4E45-A9C5-1380DC464155}" type="parTrans" cxnId="{8272BBF3-C4B5-486C-BD3E-CAF8D02731EE}">
      <dgm:prSet/>
      <dgm:spPr/>
      <dgm:t>
        <a:bodyPr/>
        <a:lstStyle/>
        <a:p>
          <a:endParaRPr lang="en-US"/>
        </a:p>
      </dgm:t>
    </dgm:pt>
    <dgm:pt modelId="{17B6D9D2-D895-42C6-BC5E-66BF7ED41149}" type="sibTrans" cxnId="{8272BBF3-C4B5-486C-BD3E-CAF8D02731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A1DCBC-8167-45AE-AB66-94C3EA7875F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Vertaisryhmiä</a:t>
          </a:r>
          <a:endParaRPr lang="en-US"/>
        </a:p>
      </dgm:t>
    </dgm:pt>
    <dgm:pt modelId="{E4F1427F-9F59-497A-B2BA-5D1725A19A3A}" type="parTrans" cxnId="{937F9451-9BCC-4BAD-85E3-C766E98AEB2D}">
      <dgm:prSet/>
      <dgm:spPr/>
      <dgm:t>
        <a:bodyPr/>
        <a:lstStyle/>
        <a:p>
          <a:endParaRPr lang="en-US"/>
        </a:p>
      </dgm:t>
    </dgm:pt>
    <dgm:pt modelId="{BDD0C984-1578-4535-B0D8-9FC7FC925E14}" type="sibTrans" cxnId="{937F9451-9BCC-4BAD-85E3-C766E98AEB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FDE2FC-0474-40A3-A3A4-734AC69FF9A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Tutkittua ja ajantasaista tietoa</a:t>
          </a:r>
          <a:endParaRPr lang="en-US"/>
        </a:p>
      </dgm:t>
    </dgm:pt>
    <dgm:pt modelId="{0EADB4BF-B481-4FB7-9C78-F7CD2C669A3D}" type="parTrans" cxnId="{A813EA98-A2E8-4395-8F62-B37BB4E303A9}">
      <dgm:prSet/>
      <dgm:spPr/>
      <dgm:t>
        <a:bodyPr/>
        <a:lstStyle/>
        <a:p>
          <a:endParaRPr lang="en-US"/>
        </a:p>
      </dgm:t>
    </dgm:pt>
    <dgm:pt modelId="{C43BFA54-D4F4-4D74-BBDE-D7397EC3CC91}" type="sibTrans" cxnId="{A813EA98-A2E8-4395-8F62-B37BB4E303A9}">
      <dgm:prSet/>
      <dgm:spPr/>
      <dgm:t>
        <a:bodyPr/>
        <a:lstStyle/>
        <a:p>
          <a:endParaRPr lang="en-US"/>
        </a:p>
      </dgm:t>
    </dgm:pt>
    <dgm:pt modelId="{8F2B71CB-3A00-4A48-9E73-C0766D40A119}" type="pres">
      <dgm:prSet presAssocID="{3CAACBEF-97D6-47D5-95FA-FBBE850F6A4A}" presName="root" presStyleCnt="0">
        <dgm:presLayoutVars>
          <dgm:dir/>
          <dgm:resizeHandles val="exact"/>
        </dgm:presLayoutVars>
      </dgm:prSet>
      <dgm:spPr/>
    </dgm:pt>
    <dgm:pt modelId="{A2C8ACA8-D7FA-42C7-8F91-6C60056E4D68}" type="pres">
      <dgm:prSet presAssocID="{3C8A8812-93A5-4FCA-95BC-8EADC3AE6D31}" presName="compNode" presStyleCnt="0"/>
      <dgm:spPr/>
    </dgm:pt>
    <dgm:pt modelId="{A7B318BC-BCBA-466A-AE0F-6DECF9301AAD}" type="pres">
      <dgm:prSet presAssocID="{3C8A8812-93A5-4FCA-95BC-8EADC3AE6D31}" presName="bgRect" presStyleLbl="bgShp" presStyleIdx="0" presStyleCnt="6"/>
      <dgm:spPr/>
    </dgm:pt>
    <dgm:pt modelId="{EAC8AB45-00C2-43DB-AA9E-E11614484C71}" type="pres">
      <dgm:prSet presAssocID="{3C8A8812-93A5-4FCA-95BC-8EADC3AE6D3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2217DE4-41CB-4260-B693-86D8B9A0E3CA}" type="pres">
      <dgm:prSet presAssocID="{3C8A8812-93A5-4FCA-95BC-8EADC3AE6D31}" presName="spaceRect" presStyleCnt="0"/>
      <dgm:spPr/>
    </dgm:pt>
    <dgm:pt modelId="{B4193249-837B-4294-B446-D75E98340C85}" type="pres">
      <dgm:prSet presAssocID="{3C8A8812-93A5-4FCA-95BC-8EADC3AE6D31}" presName="parTx" presStyleLbl="revTx" presStyleIdx="0" presStyleCnt="6">
        <dgm:presLayoutVars>
          <dgm:chMax val="0"/>
          <dgm:chPref val="0"/>
        </dgm:presLayoutVars>
      </dgm:prSet>
      <dgm:spPr/>
    </dgm:pt>
    <dgm:pt modelId="{C6312B3C-2575-4CF9-B1DF-A35A08D1B941}" type="pres">
      <dgm:prSet presAssocID="{B57FD8FC-56AF-433D-BC33-458A529B97AB}" presName="sibTrans" presStyleCnt="0"/>
      <dgm:spPr/>
    </dgm:pt>
    <dgm:pt modelId="{052EE260-3613-405C-B6DD-149159EFB6FB}" type="pres">
      <dgm:prSet presAssocID="{569194B1-E360-498A-9E0A-B9B995B29FA8}" presName="compNode" presStyleCnt="0"/>
      <dgm:spPr/>
    </dgm:pt>
    <dgm:pt modelId="{3D9566FD-05F3-441D-9F59-2F2D1E5474C2}" type="pres">
      <dgm:prSet presAssocID="{569194B1-E360-498A-9E0A-B9B995B29FA8}" presName="bgRect" presStyleLbl="bgShp" presStyleIdx="1" presStyleCnt="6"/>
      <dgm:spPr/>
    </dgm:pt>
    <dgm:pt modelId="{8489F581-957E-4809-87E0-1073D6D88797}" type="pres">
      <dgm:prSet presAssocID="{569194B1-E360-498A-9E0A-B9B995B29FA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5B021A5-2A44-4A7B-B4FE-F995633EFF68}" type="pres">
      <dgm:prSet presAssocID="{569194B1-E360-498A-9E0A-B9B995B29FA8}" presName="spaceRect" presStyleCnt="0"/>
      <dgm:spPr/>
    </dgm:pt>
    <dgm:pt modelId="{1C711C73-D973-4BDE-85D7-3D86F4AD12AF}" type="pres">
      <dgm:prSet presAssocID="{569194B1-E360-498A-9E0A-B9B995B29FA8}" presName="parTx" presStyleLbl="revTx" presStyleIdx="1" presStyleCnt="6">
        <dgm:presLayoutVars>
          <dgm:chMax val="0"/>
          <dgm:chPref val="0"/>
        </dgm:presLayoutVars>
      </dgm:prSet>
      <dgm:spPr/>
    </dgm:pt>
    <dgm:pt modelId="{77E8F174-61AB-4FA8-851D-3EBFC58E9DE1}" type="pres">
      <dgm:prSet presAssocID="{90E2280D-6B9D-4E5E-99AB-5E01CD06876D}" presName="sibTrans" presStyleCnt="0"/>
      <dgm:spPr/>
    </dgm:pt>
    <dgm:pt modelId="{170EF178-C601-4C04-95C1-A2EA55380FDA}" type="pres">
      <dgm:prSet presAssocID="{5062B62A-5BEC-48D4-B0D6-FC8904099627}" presName="compNode" presStyleCnt="0"/>
      <dgm:spPr/>
    </dgm:pt>
    <dgm:pt modelId="{B57F91A5-FD06-4F29-B56C-CDBC5AC17E23}" type="pres">
      <dgm:prSet presAssocID="{5062B62A-5BEC-48D4-B0D6-FC8904099627}" presName="bgRect" presStyleLbl="bgShp" presStyleIdx="2" presStyleCnt="6"/>
      <dgm:spPr/>
    </dgm:pt>
    <dgm:pt modelId="{3BE6C180-1850-4C30-B857-0400F19C21CE}" type="pres">
      <dgm:prSet presAssocID="{5062B62A-5BEC-48D4-B0D6-FC890409962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421EDCB1-EBA2-45F3-BEA7-A11162005205}" type="pres">
      <dgm:prSet presAssocID="{5062B62A-5BEC-48D4-B0D6-FC8904099627}" presName="spaceRect" presStyleCnt="0"/>
      <dgm:spPr/>
    </dgm:pt>
    <dgm:pt modelId="{03E217CD-7081-45C9-A21E-66321A823ED2}" type="pres">
      <dgm:prSet presAssocID="{5062B62A-5BEC-48D4-B0D6-FC8904099627}" presName="parTx" presStyleLbl="revTx" presStyleIdx="2" presStyleCnt="6">
        <dgm:presLayoutVars>
          <dgm:chMax val="0"/>
          <dgm:chPref val="0"/>
        </dgm:presLayoutVars>
      </dgm:prSet>
      <dgm:spPr/>
    </dgm:pt>
    <dgm:pt modelId="{6AD96740-53EC-4CEE-B445-E97DD436E2CB}" type="pres">
      <dgm:prSet presAssocID="{53BA6458-A1EC-41F7-BC73-D97B20A4E5E0}" presName="sibTrans" presStyleCnt="0"/>
      <dgm:spPr/>
    </dgm:pt>
    <dgm:pt modelId="{CDB7A499-3A25-4D31-965E-B65667A7F763}" type="pres">
      <dgm:prSet presAssocID="{BFC278A6-D2A7-42E4-A316-EA1FEEB7C29E}" presName="compNode" presStyleCnt="0"/>
      <dgm:spPr/>
    </dgm:pt>
    <dgm:pt modelId="{E6DF5A8F-E16A-4181-A998-109A48DA3886}" type="pres">
      <dgm:prSet presAssocID="{BFC278A6-D2A7-42E4-A316-EA1FEEB7C29E}" presName="bgRect" presStyleLbl="bgShp" presStyleIdx="3" presStyleCnt="6"/>
      <dgm:spPr/>
    </dgm:pt>
    <dgm:pt modelId="{76B884F8-6659-4E5E-BBF0-AB09FE3ECDEA}" type="pres">
      <dgm:prSet presAssocID="{BFC278A6-D2A7-42E4-A316-EA1FEEB7C2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E9082927-4987-42D4-B499-0F3B1BA6967B}" type="pres">
      <dgm:prSet presAssocID="{BFC278A6-D2A7-42E4-A316-EA1FEEB7C29E}" presName="spaceRect" presStyleCnt="0"/>
      <dgm:spPr/>
    </dgm:pt>
    <dgm:pt modelId="{F6326ED7-59B4-4888-9500-0DC1C09CC1B1}" type="pres">
      <dgm:prSet presAssocID="{BFC278A6-D2A7-42E4-A316-EA1FEEB7C29E}" presName="parTx" presStyleLbl="revTx" presStyleIdx="3" presStyleCnt="6">
        <dgm:presLayoutVars>
          <dgm:chMax val="0"/>
          <dgm:chPref val="0"/>
        </dgm:presLayoutVars>
      </dgm:prSet>
      <dgm:spPr/>
    </dgm:pt>
    <dgm:pt modelId="{A2EE99D8-98F8-46D9-B27A-8161FDE3345E}" type="pres">
      <dgm:prSet presAssocID="{17B6D9D2-D895-42C6-BC5E-66BF7ED41149}" presName="sibTrans" presStyleCnt="0"/>
      <dgm:spPr/>
    </dgm:pt>
    <dgm:pt modelId="{E88ED07E-746D-4A6B-BA61-E03FE0248EEF}" type="pres">
      <dgm:prSet presAssocID="{58A1DCBC-8167-45AE-AB66-94C3EA7875F1}" presName="compNode" presStyleCnt="0"/>
      <dgm:spPr/>
    </dgm:pt>
    <dgm:pt modelId="{1E231609-73AD-483C-9D81-62815E5BEA96}" type="pres">
      <dgm:prSet presAssocID="{58A1DCBC-8167-45AE-AB66-94C3EA7875F1}" presName="bgRect" presStyleLbl="bgShp" presStyleIdx="4" presStyleCnt="6"/>
      <dgm:spPr/>
    </dgm:pt>
    <dgm:pt modelId="{8FE12BF1-9117-4525-A0FB-4C9CBCAA1D40}" type="pres">
      <dgm:prSet presAssocID="{58A1DCBC-8167-45AE-AB66-94C3EA7875F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loo"/>
        </a:ext>
      </dgm:extLst>
    </dgm:pt>
    <dgm:pt modelId="{889870E4-2834-4CF0-95DD-B48346AF8DC7}" type="pres">
      <dgm:prSet presAssocID="{58A1DCBC-8167-45AE-AB66-94C3EA7875F1}" presName="spaceRect" presStyleCnt="0"/>
      <dgm:spPr/>
    </dgm:pt>
    <dgm:pt modelId="{9DBA9B5A-07BA-42D1-8AD1-E0241DA73A3E}" type="pres">
      <dgm:prSet presAssocID="{58A1DCBC-8167-45AE-AB66-94C3EA7875F1}" presName="parTx" presStyleLbl="revTx" presStyleIdx="4" presStyleCnt="6">
        <dgm:presLayoutVars>
          <dgm:chMax val="0"/>
          <dgm:chPref val="0"/>
        </dgm:presLayoutVars>
      </dgm:prSet>
      <dgm:spPr/>
    </dgm:pt>
    <dgm:pt modelId="{4DC52EB7-3797-4B81-8AB8-EA5C668508FC}" type="pres">
      <dgm:prSet presAssocID="{BDD0C984-1578-4535-B0D8-9FC7FC925E14}" presName="sibTrans" presStyleCnt="0"/>
      <dgm:spPr/>
    </dgm:pt>
    <dgm:pt modelId="{CCB2EAA9-0120-461A-9358-6E6BA99EED64}" type="pres">
      <dgm:prSet presAssocID="{DAFDE2FC-0474-40A3-A3A4-734AC69FF9AD}" presName="compNode" presStyleCnt="0"/>
      <dgm:spPr/>
    </dgm:pt>
    <dgm:pt modelId="{98475CDF-C097-4225-8D2F-EAE60F42BAB4}" type="pres">
      <dgm:prSet presAssocID="{DAFDE2FC-0474-40A3-A3A4-734AC69FF9AD}" presName="bgRect" presStyleLbl="bgShp" presStyleIdx="5" presStyleCnt="6"/>
      <dgm:spPr/>
    </dgm:pt>
    <dgm:pt modelId="{0EBD7D2A-283E-4C20-BC8E-B73B8401180F}" type="pres">
      <dgm:prSet presAssocID="{DAFDE2FC-0474-40A3-A3A4-734AC69FF9A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000447F-CBE4-4CD9-BFC6-008D33EA1FDF}" type="pres">
      <dgm:prSet presAssocID="{DAFDE2FC-0474-40A3-A3A4-734AC69FF9AD}" presName="spaceRect" presStyleCnt="0"/>
      <dgm:spPr/>
    </dgm:pt>
    <dgm:pt modelId="{8AC4B703-7854-4563-A986-1C630AE3CCC5}" type="pres">
      <dgm:prSet presAssocID="{DAFDE2FC-0474-40A3-A3A4-734AC69FF9A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42A250E-E65A-4E91-A41C-045F42EB25D3}" type="presOf" srcId="{BFC278A6-D2A7-42E4-A316-EA1FEEB7C29E}" destId="{F6326ED7-59B4-4888-9500-0DC1C09CC1B1}" srcOrd="0" destOrd="0" presId="urn:microsoft.com/office/officeart/2018/2/layout/IconVerticalSolidList"/>
    <dgm:cxn modelId="{011C9E14-A7FE-460A-B62C-54815C29103E}" type="presOf" srcId="{3C8A8812-93A5-4FCA-95BC-8EADC3AE6D31}" destId="{B4193249-837B-4294-B446-D75E98340C85}" srcOrd="0" destOrd="0" presId="urn:microsoft.com/office/officeart/2018/2/layout/IconVerticalSolidList"/>
    <dgm:cxn modelId="{784D754A-E45E-42EC-83A4-6439534D2871}" type="presOf" srcId="{3CAACBEF-97D6-47D5-95FA-FBBE850F6A4A}" destId="{8F2B71CB-3A00-4A48-9E73-C0766D40A119}" srcOrd="0" destOrd="0" presId="urn:microsoft.com/office/officeart/2018/2/layout/IconVerticalSolidList"/>
    <dgm:cxn modelId="{937F9451-9BCC-4BAD-85E3-C766E98AEB2D}" srcId="{3CAACBEF-97D6-47D5-95FA-FBBE850F6A4A}" destId="{58A1DCBC-8167-45AE-AB66-94C3EA7875F1}" srcOrd="4" destOrd="0" parTransId="{E4F1427F-9F59-497A-B2BA-5D1725A19A3A}" sibTransId="{BDD0C984-1578-4535-B0D8-9FC7FC925E14}"/>
    <dgm:cxn modelId="{4A5C5E55-EFD5-42CC-B0A2-511E4A092BC3}" type="presOf" srcId="{58A1DCBC-8167-45AE-AB66-94C3EA7875F1}" destId="{9DBA9B5A-07BA-42D1-8AD1-E0241DA73A3E}" srcOrd="0" destOrd="0" presId="urn:microsoft.com/office/officeart/2018/2/layout/IconVerticalSolidList"/>
    <dgm:cxn modelId="{064C3686-29F0-4295-AD59-608604A49D14}" type="presOf" srcId="{DAFDE2FC-0474-40A3-A3A4-734AC69FF9AD}" destId="{8AC4B703-7854-4563-A986-1C630AE3CCC5}" srcOrd="0" destOrd="0" presId="urn:microsoft.com/office/officeart/2018/2/layout/IconVerticalSolidList"/>
    <dgm:cxn modelId="{A813EA98-A2E8-4395-8F62-B37BB4E303A9}" srcId="{3CAACBEF-97D6-47D5-95FA-FBBE850F6A4A}" destId="{DAFDE2FC-0474-40A3-A3A4-734AC69FF9AD}" srcOrd="5" destOrd="0" parTransId="{0EADB4BF-B481-4FB7-9C78-F7CD2C669A3D}" sibTransId="{C43BFA54-D4F4-4D74-BBDE-D7397EC3CC91}"/>
    <dgm:cxn modelId="{309E6A9B-9F58-4DFB-BB4C-2AFF7CB1FB57}" srcId="{3CAACBEF-97D6-47D5-95FA-FBBE850F6A4A}" destId="{5062B62A-5BEC-48D4-B0D6-FC8904099627}" srcOrd="2" destOrd="0" parTransId="{553CA2D8-E0FE-48F8-8083-74BA138D2E64}" sibTransId="{53BA6458-A1EC-41F7-BC73-D97B20A4E5E0}"/>
    <dgm:cxn modelId="{5639799E-1CD1-45BE-9D00-A859148C3696}" srcId="{3CAACBEF-97D6-47D5-95FA-FBBE850F6A4A}" destId="{3C8A8812-93A5-4FCA-95BC-8EADC3AE6D31}" srcOrd="0" destOrd="0" parTransId="{5D3029A1-D06A-4560-A982-5E0A36D47EC0}" sibTransId="{B57FD8FC-56AF-433D-BC33-458A529B97AB}"/>
    <dgm:cxn modelId="{3F5063D6-9334-4192-810C-BEAC3A5B6A67}" type="presOf" srcId="{5062B62A-5BEC-48D4-B0D6-FC8904099627}" destId="{03E217CD-7081-45C9-A21E-66321A823ED2}" srcOrd="0" destOrd="0" presId="urn:microsoft.com/office/officeart/2018/2/layout/IconVerticalSolidList"/>
    <dgm:cxn modelId="{89B0C3EE-57EC-4FBE-A26A-1D73D341F44B}" type="presOf" srcId="{569194B1-E360-498A-9E0A-B9B995B29FA8}" destId="{1C711C73-D973-4BDE-85D7-3D86F4AD12AF}" srcOrd="0" destOrd="0" presId="urn:microsoft.com/office/officeart/2018/2/layout/IconVerticalSolidList"/>
    <dgm:cxn modelId="{8272BBF3-C4B5-486C-BD3E-CAF8D02731EE}" srcId="{3CAACBEF-97D6-47D5-95FA-FBBE850F6A4A}" destId="{BFC278A6-D2A7-42E4-A316-EA1FEEB7C29E}" srcOrd="3" destOrd="0" parTransId="{3F080E57-11E0-4E45-A9C5-1380DC464155}" sibTransId="{17B6D9D2-D895-42C6-BC5E-66BF7ED41149}"/>
    <dgm:cxn modelId="{B91CAAFE-C24D-443E-8D9A-B319E78B00E3}" srcId="{3CAACBEF-97D6-47D5-95FA-FBBE850F6A4A}" destId="{569194B1-E360-498A-9E0A-B9B995B29FA8}" srcOrd="1" destOrd="0" parTransId="{FB673EC0-9631-4621-89A9-AE1EE3D59843}" sibTransId="{90E2280D-6B9D-4E5E-99AB-5E01CD06876D}"/>
    <dgm:cxn modelId="{CCB5A79B-FE7A-4ADB-AD9A-8103EC6072F4}" type="presParOf" srcId="{8F2B71CB-3A00-4A48-9E73-C0766D40A119}" destId="{A2C8ACA8-D7FA-42C7-8F91-6C60056E4D68}" srcOrd="0" destOrd="0" presId="urn:microsoft.com/office/officeart/2018/2/layout/IconVerticalSolidList"/>
    <dgm:cxn modelId="{052177C1-EA6C-4501-AAEE-7D10DD494DF4}" type="presParOf" srcId="{A2C8ACA8-D7FA-42C7-8F91-6C60056E4D68}" destId="{A7B318BC-BCBA-466A-AE0F-6DECF9301AAD}" srcOrd="0" destOrd="0" presId="urn:microsoft.com/office/officeart/2018/2/layout/IconVerticalSolidList"/>
    <dgm:cxn modelId="{E4813F97-B48E-4B0D-93ED-58329CA09BA0}" type="presParOf" srcId="{A2C8ACA8-D7FA-42C7-8F91-6C60056E4D68}" destId="{EAC8AB45-00C2-43DB-AA9E-E11614484C71}" srcOrd="1" destOrd="0" presId="urn:microsoft.com/office/officeart/2018/2/layout/IconVerticalSolidList"/>
    <dgm:cxn modelId="{72543B2F-E35E-494C-A4EC-659C401B6B4A}" type="presParOf" srcId="{A2C8ACA8-D7FA-42C7-8F91-6C60056E4D68}" destId="{32217DE4-41CB-4260-B693-86D8B9A0E3CA}" srcOrd="2" destOrd="0" presId="urn:microsoft.com/office/officeart/2018/2/layout/IconVerticalSolidList"/>
    <dgm:cxn modelId="{0F990F0E-F5DD-479B-906E-57131E06F8EF}" type="presParOf" srcId="{A2C8ACA8-D7FA-42C7-8F91-6C60056E4D68}" destId="{B4193249-837B-4294-B446-D75E98340C85}" srcOrd="3" destOrd="0" presId="urn:microsoft.com/office/officeart/2018/2/layout/IconVerticalSolidList"/>
    <dgm:cxn modelId="{9EF749EB-36BA-4EBA-AFD5-F5430A55C7AF}" type="presParOf" srcId="{8F2B71CB-3A00-4A48-9E73-C0766D40A119}" destId="{C6312B3C-2575-4CF9-B1DF-A35A08D1B941}" srcOrd="1" destOrd="0" presId="urn:microsoft.com/office/officeart/2018/2/layout/IconVerticalSolidList"/>
    <dgm:cxn modelId="{51AE5463-56AE-43CA-A6EE-E8905C767FDF}" type="presParOf" srcId="{8F2B71CB-3A00-4A48-9E73-C0766D40A119}" destId="{052EE260-3613-405C-B6DD-149159EFB6FB}" srcOrd="2" destOrd="0" presId="urn:microsoft.com/office/officeart/2018/2/layout/IconVerticalSolidList"/>
    <dgm:cxn modelId="{2B2467B6-3F9C-404C-927B-88AE4A49D236}" type="presParOf" srcId="{052EE260-3613-405C-B6DD-149159EFB6FB}" destId="{3D9566FD-05F3-441D-9F59-2F2D1E5474C2}" srcOrd="0" destOrd="0" presId="urn:microsoft.com/office/officeart/2018/2/layout/IconVerticalSolidList"/>
    <dgm:cxn modelId="{102CA304-5775-4E50-B5A7-806481415D05}" type="presParOf" srcId="{052EE260-3613-405C-B6DD-149159EFB6FB}" destId="{8489F581-957E-4809-87E0-1073D6D88797}" srcOrd="1" destOrd="0" presId="urn:microsoft.com/office/officeart/2018/2/layout/IconVerticalSolidList"/>
    <dgm:cxn modelId="{E37307AD-7BBC-4EDD-AADB-F92CFED7B43F}" type="presParOf" srcId="{052EE260-3613-405C-B6DD-149159EFB6FB}" destId="{C5B021A5-2A44-4A7B-B4FE-F995633EFF68}" srcOrd="2" destOrd="0" presId="urn:microsoft.com/office/officeart/2018/2/layout/IconVerticalSolidList"/>
    <dgm:cxn modelId="{E3C6BB37-EC3A-400C-B444-0011436EA253}" type="presParOf" srcId="{052EE260-3613-405C-B6DD-149159EFB6FB}" destId="{1C711C73-D973-4BDE-85D7-3D86F4AD12AF}" srcOrd="3" destOrd="0" presId="urn:microsoft.com/office/officeart/2018/2/layout/IconVerticalSolidList"/>
    <dgm:cxn modelId="{1F3A2494-29D4-430C-9423-0C523A4B2CA5}" type="presParOf" srcId="{8F2B71CB-3A00-4A48-9E73-C0766D40A119}" destId="{77E8F174-61AB-4FA8-851D-3EBFC58E9DE1}" srcOrd="3" destOrd="0" presId="urn:microsoft.com/office/officeart/2018/2/layout/IconVerticalSolidList"/>
    <dgm:cxn modelId="{7F4BFCDE-800E-4FF8-8521-EB6876E875E0}" type="presParOf" srcId="{8F2B71CB-3A00-4A48-9E73-C0766D40A119}" destId="{170EF178-C601-4C04-95C1-A2EA55380FDA}" srcOrd="4" destOrd="0" presId="urn:microsoft.com/office/officeart/2018/2/layout/IconVerticalSolidList"/>
    <dgm:cxn modelId="{676643B8-3C13-470A-9598-EAD31530D308}" type="presParOf" srcId="{170EF178-C601-4C04-95C1-A2EA55380FDA}" destId="{B57F91A5-FD06-4F29-B56C-CDBC5AC17E23}" srcOrd="0" destOrd="0" presId="urn:microsoft.com/office/officeart/2018/2/layout/IconVerticalSolidList"/>
    <dgm:cxn modelId="{3FC9F5DE-262F-4829-B211-5DB6B17513B9}" type="presParOf" srcId="{170EF178-C601-4C04-95C1-A2EA55380FDA}" destId="{3BE6C180-1850-4C30-B857-0400F19C21CE}" srcOrd="1" destOrd="0" presId="urn:microsoft.com/office/officeart/2018/2/layout/IconVerticalSolidList"/>
    <dgm:cxn modelId="{07DA8BD8-EB45-4D40-BA1E-80CB8D071AF8}" type="presParOf" srcId="{170EF178-C601-4C04-95C1-A2EA55380FDA}" destId="{421EDCB1-EBA2-45F3-BEA7-A11162005205}" srcOrd="2" destOrd="0" presId="urn:microsoft.com/office/officeart/2018/2/layout/IconVerticalSolidList"/>
    <dgm:cxn modelId="{1EBAE376-D204-4557-92FB-C9F8875307B8}" type="presParOf" srcId="{170EF178-C601-4C04-95C1-A2EA55380FDA}" destId="{03E217CD-7081-45C9-A21E-66321A823ED2}" srcOrd="3" destOrd="0" presId="urn:microsoft.com/office/officeart/2018/2/layout/IconVerticalSolidList"/>
    <dgm:cxn modelId="{5AD1D55D-BBF2-4299-B244-906F44C38411}" type="presParOf" srcId="{8F2B71CB-3A00-4A48-9E73-C0766D40A119}" destId="{6AD96740-53EC-4CEE-B445-E97DD436E2CB}" srcOrd="5" destOrd="0" presId="urn:microsoft.com/office/officeart/2018/2/layout/IconVerticalSolidList"/>
    <dgm:cxn modelId="{F590CB4D-B92D-496B-9959-2AD203392620}" type="presParOf" srcId="{8F2B71CB-3A00-4A48-9E73-C0766D40A119}" destId="{CDB7A499-3A25-4D31-965E-B65667A7F763}" srcOrd="6" destOrd="0" presId="urn:microsoft.com/office/officeart/2018/2/layout/IconVerticalSolidList"/>
    <dgm:cxn modelId="{261851AE-0FCE-4104-B41D-BE2FCDDCB2D0}" type="presParOf" srcId="{CDB7A499-3A25-4D31-965E-B65667A7F763}" destId="{E6DF5A8F-E16A-4181-A998-109A48DA3886}" srcOrd="0" destOrd="0" presId="urn:microsoft.com/office/officeart/2018/2/layout/IconVerticalSolidList"/>
    <dgm:cxn modelId="{902AD700-57C9-49E7-9289-2CF63A7A47F0}" type="presParOf" srcId="{CDB7A499-3A25-4D31-965E-B65667A7F763}" destId="{76B884F8-6659-4E5E-BBF0-AB09FE3ECDEA}" srcOrd="1" destOrd="0" presId="urn:microsoft.com/office/officeart/2018/2/layout/IconVerticalSolidList"/>
    <dgm:cxn modelId="{1FE68368-BE06-4C4B-9554-0E797323BE86}" type="presParOf" srcId="{CDB7A499-3A25-4D31-965E-B65667A7F763}" destId="{E9082927-4987-42D4-B499-0F3B1BA6967B}" srcOrd="2" destOrd="0" presId="urn:microsoft.com/office/officeart/2018/2/layout/IconVerticalSolidList"/>
    <dgm:cxn modelId="{77E8DF50-A3F0-4B52-A50F-BEB08CA5A537}" type="presParOf" srcId="{CDB7A499-3A25-4D31-965E-B65667A7F763}" destId="{F6326ED7-59B4-4888-9500-0DC1C09CC1B1}" srcOrd="3" destOrd="0" presId="urn:microsoft.com/office/officeart/2018/2/layout/IconVerticalSolidList"/>
    <dgm:cxn modelId="{CD1EB865-F9C7-4FD0-81A5-18880559A161}" type="presParOf" srcId="{8F2B71CB-3A00-4A48-9E73-C0766D40A119}" destId="{A2EE99D8-98F8-46D9-B27A-8161FDE3345E}" srcOrd="7" destOrd="0" presId="urn:microsoft.com/office/officeart/2018/2/layout/IconVerticalSolidList"/>
    <dgm:cxn modelId="{58B149F4-2535-47EB-B52A-4914F572EA72}" type="presParOf" srcId="{8F2B71CB-3A00-4A48-9E73-C0766D40A119}" destId="{E88ED07E-746D-4A6B-BA61-E03FE0248EEF}" srcOrd="8" destOrd="0" presId="urn:microsoft.com/office/officeart/2018/2/layout/IconVerticalSolidList"/>
    <dgm:cxn modelId="{48CB64EA-4376-4B42-A924-AD8EFB432410}" type="presParOf" srcId="{E88ED07E-746D-4A6B-BA61-E03FE0248EEF}" destId="{1E231609-73AD-483C-9D81-62815E5BEA96}" srcOrd="0" destOrd="0" presId="urn:microsoft.com/office/officeart/2018/2/layout/IconVerticalSolidList"/>
    <dgm:cxn modelId="{4F7C38D6-5A4D-4CA7-A951-8E46F45A6033}" type="presParOf" srcId="{E88ED07E-746D-4A6B-BA61-E03FE0248EEF}" destId="{8FE12BF1-9117-4525-A0FB-4C9CBCAA1D40}" srcOrd="1" destOrd="0" presId="urn:microsoft.com/office/officeart/2018/2/layout/IconVerticalSolidList"/>
    <dgm:cxn modelId="{ED6049E1-A1A8-456E-BBD2-29876091FDD7}" type="presParOf" srcId="{E88ED07E-746D-4A6B-BA61-E03FE0248EEF}" destId="{889870E4-2834-4CF0-95DD-B48346AF8DC7}" srcOrd="2" destOrd="0" presId="urn:microsoft.com/office/officeart/2018/2/layout/IconVerticalSolidList"/>
    <dgm:cxn modelId="{D6EF189C-8602-4FF0-9306-0A1EB6F4A09C}" type="presParOf" srcId="{E88ED07E-746D-4A6B-BA61-E03FE0248EEF}" destId="{9DBA9B5A-07BA-42D1-8AD1-E0241DA73A3E}" srcOrd="3" destOrd="0" presId="urn:microsoft.com/office/officeart/2018/2/layout/IconVerticalSolidList"/>
    <dgm:cxn modelId="{335D49DD-77D8-4A40-8FBA-461F02702AD2}" type="presParOf" srcId="{8F2B71CB-3A00-4A48-9E73-C0766D40A119}" destId="{4DC52EB7-3797-4B81-8AB8-EA5C668508FC}" srcOrd="9" destOrd="0" presId="urn:microsoft.com/office/officeart/2018/2/layout/IconVerticalSolidList"/>
    <dgm:cxn modelId="{96263237-0430-4818-802E-4E487A96ECCE}" type="presParOf" srcId="{8F2B71CB-3A00-4A48-9E73-C0766D40A119}" destId="{CCB2EAA9-0120-461A-9358-6E6BA99EED64}" srcOrd="10" destOrd="0" presId="urn:microsoft.com/office/officeart/2018/2/layout/IconVerticalSolidList"/>
    <dgm:cxn modelId="{4E015F69-46D0-42F8-9936-C33443B0C713}" type="presParOf" srcId="{CCB2EAA9-0120-461A-9358-6E6BA99EED64}" destId="{98475CDF-C097-4225-8D2F-EAE60F42BAB4}" srcOrd="0" destOrd="0" presId="urn:microsoft.com/office/officeart/2018/2/layout/IconVerticalSolidList"/>
    <dgm:cxn modelId="{75092642-F06F-4D3D-A76C-1998291D0586}" type="presParOf" srcId="{CCB2EAA9-0120-461A-9358-6E6BA99EED64}" destId="{0EBD7D2A-283E-4C20-BC8E-B73B8401180F}" srcOrd="1" destOrd="0" presId="urn:microsoft.com/office/officeart/2018/2/layout/IconVerticalSolidList"/>
    <dgm:cxn modelId="{AD8D703C-56E0-422D-B1B5-E6D89633BB9B}" type="presParOf" srcId="{CCB2EAA9-0120-461A-9358-6E6BA99EED64}" destId="{1000447F-CBE4-4CD9-BFC6-008D33EA1FDF}" srcOrd="2" destOrd="0" presId="urn:microsoft.com/office/officeart/2018/2/layout/IconVerticalSolidList"/>
    <dgm:cxn modelId="{27A17681-D686-4703-A6FB-999B910013E1}" type="presParOf" srcId="{CCB2EAA9-0120-461A-9358-6E6BA99EED64}" destId="{8AC4B703-7854-4563-A986-1C630AE3CC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18BC-BCBA-466A-AE0F-6DECF9301AAD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8AB45-00C2-43DB-AA9E-E11614484C71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93249-837B-4294-B446-D75E98340C85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Chat- ja puhelinneuvontaa</a:t>
          </a:r>
          <a:endParaRPr lang="en-US" sz="1900" kern="1200"/>
        </a:p>
      </dsp:txBody>
      <dsp:txXfrm>
        <a:off x="692764" y="1407"/>
        <a:ext cx="9822835" cy="599796"/>
      </dsp:txXfrm>
    </dsp:sp>
    <dsp:sp modelId="{3D9566FD-05F3-441D-9F59-2F2D1E5474C2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9F581-957E-4809-87E0-1073D6D88797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11C73-D973-4BDE-85D7-3D86F4AD12AF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Luentoja ja verkkokursseja</a:t>
          </a:r>
          <a:endParaRPr lang="en-US" sz="1900" kern="1200"/>
        </a:p>
      </dsp:txBody>
      <dsp:txXfrm>
        <a:off x="692764" y="751152"/>
        <a:ext cx="9822835" cy="599796"/>
      </dsp:txXfrm>
    </dsp:sp>
    <dsp:sp modelId="{B57F91A5-FD06-4F29-B56C-CDBC5AC17E23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6C180-1850-4C30-B857-0400F19C21CE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217CD-7081-45C9-A21E-66321A823ED2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Videoita ja podcasteja</a:t>
          </a:r>
          <a:endParaRPr lang="en-US" sz="1900" kern="1200"/>
        </a:p>
      </dsp:txBody>
      <dsp:txXfrm>
        <a:off x="692764" y="1500898"/>
        <a:ext cx="9822835" cy="599796"/>
      </dsp:txXfrm>
    </dsp:sp>
    <dsp:sp modelId="{E6DF5A8F-E16A-4181-A998-109A48DA3886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884F8-6659-4E5E-BBF0-AB09FE3ECDEA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26ED7-59B4-4888-9500-0DC1C09CC1B1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Testejä</a:t>
          </a:r>
          <a:endParaRPr lang="en-US" sz="1900" kern="1200"/>
        </a:p>
      </dsp:txBody>
      <dsp:txXfrm>
        <a:off x="692764" y="2250643"/>
        <a:ext cx="9822835" cy="599796"/>
      </dsp:txXfrm>
    </dsp:sp>
    <dsp:sp modelId="{1E231609-73AD-483C-9D81-62815E5BEA96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12BF1-9117-4525-A0FB-4C9CBCAA1D40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9B5A-07BA-42D1-8AD1-E0241DA73A3E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Vertaisryhmiä</a:t>
          </a:r>
          <a:endParaRPr lang="en-US" sz="1900" kern="1200"/>
        </a:p>
      </dsp:txBody>
      <dsp:txXfrm>
        <a:off x="692764" y="3000388"/>
        <a:ext cx="9822835" cy="599796"/>
      </dsp:txXfrm>
    </dsp:sp>
    <dsp:sp modelId="{98475CDF-C097-4225-8D2F-EAE60F42BAB4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D7D2A-283E-4C20-BC8E-B73B8401180F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4B703-7854-4563-A986-1C630AE3CCC5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Tutkittua ja ajantasaista tietoa</a:t>
          </a:r>
          <a:endParaRPr lang="en-US" sz="1900" kern="1200"/>
        </a:p>
      </dsp:txBody>
      <dsp:txXfrm>
        <a:off x="692764" y="3750134"/>
        <a:ext cx="9822835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E4E2-C3C3-4A62-8EC9-B28D83278943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2068-810D-4135-90E2-0811522315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43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1443789" y="6583680"/>
            <a:ext cx="10748211" cy="274320"/>
          </a:xfrm>
          <a:prstGeom prst="rect">
            <a:avLst/>
          </a:prstGeom>
          <a:solidFill>
            <a:srgbClr val="007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546" y="6298178"/>
            <a:ext cx="2403546" cy="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02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51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92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34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84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5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2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08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53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838201" y="6600674"/>
            <a:ext cx="11353800" cy="274320"/>
          </a:xfrm>
          <a:prstGeom prst="rect">
            <a:avLst/>
          </a:prstGeom>
          <a:solidFill>
            <a:srgbClr val="007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986" y="6298178"/>
            <a:ext cx="2403546" cy="36250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82" y="5430936"/>
            <a:ext cx="1125493" cy="11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BC74-B3C5-45C2-8EBD-66179A2A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64"/>
            <a:ext cx="10515600" cy="736848"/>
          </a:xfrm>
        </p:spPr>
        <p:txBody>
          <a:bodyPr anchor="ctr">
            <a:normAutofit/>
          </a:bodyPr>
          <a:lstStyle/>
          <a:p>
            <a:r>
              <a:rPr lang="fi-FI" dirty="0"/>
              <a:t>Verkkovertaistuki</a:t>
            </a:r>
          </a:p>
        </p:txBody>
      </p:sp>
      <p:pic>
        <p:nvPicPr>
          <p:cNvPr id="3" name="Kuva 2" descr="Kuva, joka sisältää kohteen kannettava, pöytä, sisä, elektroniikka&#10;&#10;Kuvaus luotu automaattisesti">
            <a:extLst>
              <a:ext uri="{FF2B5EF4-FFF2-40B4-BE49-F238E27FC236}">
                <a16:creationId xmlns:a16="http://schemas.microsoft.com/office/drawing/2014/main" id="{78D3985F-E8D3-4052-8858-9B10A8D95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8" b="7309"/>
          <a:stretch/>
        </p:blipFill>
        <p:spPr>
          <a:xfrm>
            <a:off x="838200" y="1091953"/>
            <a:ext cx="10515600" cy="5085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5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Tukea verkossa / Harvinaiset-yksikkö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16910" y="1690688"/>
            <a:ext cx="5036890" cy="4486275"/>
          </a:xfrm>
        </p:spPr>
        <p:txBody>
          <a:bodyPr>
            <a:normAutofit/>
          </a:bodyPr>
          <a:lstStyle/>
          <a:p>
            <a:r>
              <a:rPr lang="fi-FI" sz="2400" dirty="0"/>
              <a:t>Tukinet.net -sivustolla</a:t>
            </a:r>
          </a:p>
          <a:p>
            <a:r>
              <a:rPr lang="fi-FI" sz="2400" dirty="0"/>
              <a:t>Verkossa tapahtuvat </a:t>
            </a:r>
            <a:r>
              <a:rPr lang="fi-FI" sz="2400" dirty="0" err="1"/>
              <a:t>chat</a:t>
            </a:r>
            <a:r>
              <a:rPr lang="fi-FI" sz="2400" dirty="0"/>
              <a:t>-keskustelut</a:t>
            </a:r>
          </a:p>
          <a:p>
            <a:r>
              <a:rPr lang="fi-FI" sz="2400" dirty="0"/>
              <a:t>Harvinaista sairautta sairastavat (eri-ikäiset) ja perheet, joissa lapsella on harvinainen sairaus</a:t>
            </a:r>
          </a:p>
          <a:p>
            <a:r>
              <a:rPr lang="fi-FI" sz="2400" dirty="0"/>
              <a:t>Invalidiliiton työntekijöitä + vertaistukijoita keskustelemassa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7" name="Sisällön paikkamerkki 6" descr="Kuva, joka sisältää kohteen sisä, elektroniikka, tietokone, kannettava&#10;&#10;Kuvaus luotu automaattisesti">
            <a:extLst>
              <a:ext uri="{FF2B5EF4-FFF2-40B4-BE49-F238E27FC236}">
                <a16:creationId xmlns:a16="http://schemas.microsoft.com/office/drawing/2014/main" id="{22A75352-81CF-4B88-BF35-5426493988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1800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60918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475DD3-FDA9-4843-B8EA-EBAF2CA7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Tukinet.net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8DD490-30CF-44B7-978A-90FEC8D3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360" y="1825625"/>
            <a:ext cx="5483440" cy="4351338"/>
          </a:xfrm>
        </p:spPr>
        <p:txBody>
          <a:bodyPr>
            <a:normAutofit/>
          </a:bodyPr>
          <a:lstStyle/>
          <a:p>
            <a:r>
              <a:rPr lang="fi-FI" dirty="0"/>
              <a:t>Mieli (Suomen Mielenterveys) ry:n ylläpitämä sivusto</a:t>
            </a:r>
          </a:p>
          <a:p>
            <a:r>
              <a:rPr lang="fi-FI" dirty="0"/>
              <a:t>Tarjoaa apua ja tukea verkossa</a:t>
            </a:r>
          </a:p>
          <a:p>
            <a:r>
              <a:rPr lang="fi-FI" dirty="0"/>
              <a:t>Mukana yli 90 sosiaalialan järjestöä</a:t>
            </a:r>
          </a:p>
          <a:p>
            <a:r>
              <a:rPr lang="fi-FI" dirty="0" err="1"/>
              <a:t>Ryhmächateja</a:t>
            </a:r>
            <a:r>
              <a:rPr lang="fi-FI" dirty="0"/>
              <a:t>, kahdenkeskisiä </a:t>
            </a:r>
            <a:r>
              <a:rPr lang="fi-FI" dirty="0" err="1"/>
              <a:t>chatteja</a:t>
            </a:r>
            <a:r>
              <a:rPr lang="fi-FI" dirty="0"/>
              <a:t>, ryhmäkeskusteluja, henkilökohtaista tukea tukihenkilön kautta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D9237F9-CE3A-484B-BDDC-5F7E1339B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0" y="2031739"/>
            <a:ext cx="5181600" cy="3264408"/>
          </a:xfrm>
          <a:noFill/>
        </p:spPr>
      </p:pic>
    </p:spTree>
    <p:extLst>
      <p:ext uri="{BB962C8B-B14F-4D97-AF65-F5344CB8AC3E}">
        <p14:creationId xmlns:p14="http://schemas.microsoft.com/office/powerpoint/2010/main" val="302826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E8E66-9E47-4611-9990-15D105E6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98"/>
            <a:ext cx="10515600" cy="1056443"/>
          </a:xfrm>
        </p:spPr>
        <p:txBody>
          <a:bodyPr/>
          <a:lstStyle/>
          <a:p>
            <a:r>
              <a:rPr lang="fi-FI" dirty="0"/>
              <a:t>Tukinet.net</a:t>
            </a:r>
          </a:p>
        </p:txBody>
      </p:sp>
      <p:pic>
        <p:nvPicPr>
          <p:cNvPr id="6" name="Sisällön paikkamerkki 5" descr="Kuva, joka sisältää kohteen ulko, tie, ruoho, asettaminen&#10;&#10;Kuvaus luotu automaattisesti">
            <a:extLst>
              <a:ext uri="{FF2B5EF4-FFF2-40B4-BE49-F238E27FC236}">
                <a16:creationId xmlns:a16="http://schemas.microsoft.com/office/drawing/2014/main" id="{6E11DA41-CCA9-4520-914C-18C9B3814E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94691"/>
            <a:ext cx="3629891" cy="4876511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6E3D99-DC72-4BD2-B01D-B838C79D5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841" y="1394691"/>
            <a:ext cx="6479959" cy="4782272"/>
          </a:xfrm>
        </p:spPr>
        <p:txBody>
          <a:bodyPr/>
          <a:lstStyle/>
          <a:p>
            <a:r>
              <a:rPr lang="fi-FI" dirty="0"/>
              <a:t>Järjestö voi hakeutua mukaan Tukinetiin toimijaksi</a:t>
            </a:r>
          </a:p>
          <a:p>
            <a:r>
              <a:rPr lang="fi-FI" dirty="0"/>
              <a:t>Maksuton</a:t>
            </a:r>
          </a:p>
          <a:p>
            <a:r>
              <a:rPr lang="fi-FI" dirty="0"/>
              <a:t>Toimija voi järjestää kaikkia Tukinetin palveluvalikoimaan kuuluvia ”toimintoja” </a:t>
            </a:r>
          </a:p>
          <a:p>
            <a:r>
              <a:rPr lang="fi-FI" dirty="0"/>
              <a:t>Esim. </a:t>
            </a:r>
            <a:r>
              <a:rPr lang="fi-FI" dirty="0" err="1"/>
              <a:t>ryhmächateissa</a:t>
            </a:r>
            <a:r>
              <a:rPr lang="fi-FI" dirty="0"/>
              <a:t> voidaan keskustella anonyymisti / vertaistuki</a:t>
            </a:r>
          </a:p>
        </p:txBody>
      </p:sp>
    </p:spTree>
    <p:extLst>
      <p:ext uri="{BB962C8B-B14F-4D97-AF65-F5344CB8AC3E}">
        <p14:creationId xmlns:p14="http://schemas.microsoft.com/office/powerpoint/2010/main" val="221905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C2B53-97D3-47C7-A012-464817DE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Ryhmächatteihin hyvä miettiä etukäteen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69C17E-3D2B-4436-AE44-04B9169BD5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Ajankohta, kertaluonteinen vai toistuuko esim. kerran kuukaudessa</a:t>
            </a:r>
          </a:p>
          <a:p>
            <a:r>
              <a:rPr lang="fi-FI" dirty="0"/>
              <a:t>Ketkä toimivat ohjaajina </a:t>
            </a:r>
          </a:p>
          <a:p>
            <a:r>
              <a:rPr lang="fi-FI" dirty="0"/>
              <a:t>Onko </a:t>
            </a:r>
            <a:r>
              <a:rPr lang="fi-FI" dirty="0" err="1"/>
              <a:t>chatilla</a:t>
            </a:r>
            <a:r>
              <a:rPr lang="fi-FI" dirty="0"/>
              <a:t> jokin tietty teema, josta keskustellaan</a:t>
            </a:r>
          </a:p>
          <a:p>
            <a:r>
              <a:rPr lang="fi-FI" dirty="0"/>
              <a:t>Kohderyhmä (kaikenikäiset, aikuiset, omaiset yms.)</a:t>
            </a:r>
          </a:p>
          <a:p>
            <a:r>
              <a:rPr lang="fi-FI" dirty="0"/>
              <a:t>Rajataanko chatin osallistujia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 descr="Kuva, joka sisältää kohteen henkilö, pitäminen, ulko, mies&#10;&#10;Kuvaus luotu automaattisesti">
            <a:extLst>
              <a:ext uri="{FF2B5EF4-FFF2-40B4-BE49-F238E27FC236}">
                <a16:creationId xmlns:a16="http://schemas.microsoft.com/office/drawing/2014/main" id="{F0FB76BA-5F37-4101-B7F5-348BA0D055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01" y="1601572"/>
            <a:ext cx="3756371" cy="4695464"/>
          </a:xfrm>
        </p:spPr>
      </p:pic>
    </p:spTree>
    <p:extLst>
      <p:ext uri="{BB962C8B-B14F-4D97-AF65-F5344CB8AC3E}">
        <p14:creationId xmlns:p14="http://schemas.microsoft.com/office/powerpoint/2010/main" val="4392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6976" cy="1325563"/>
          </a:xfrm>
        </p:spPr>
        <p:txBody>
          <a:bodyPr/>
          <a:lstStyle/>
          <a:p>
            <a:pPr algn="ctr"/>
            <a:r>
              <a:rPr lang="fi-FI" dirty="0"/>
              <a:t>Kokemuksia Tukinetin käytöstä?</a:t>
            </a:r>
          </a:p>
        </p:txBody>
      </p:sp>
      <p:pic>
        <p:nvPicPr>
          <p:cNvPr id="4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8" y="1434071"/>
            <a:ext cx="6908162" cy="4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B43C9B-33EF-4CDA-97CC-86B6DE16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Väestöliiton hyvä kysymys -sivusto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6B150A-DF1D-432D-A99D-1DDBDC783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Järjestöjen tuottamat palvelut ja vertaistuki kaikkien ulottuville</a:t>
            </a:r>
          </a:p>
          <a:p>
            <a:r>
              <a:rPr lang="fi-FI" dirty="0"/>
              <a:t>Maksuton </a:t>
            </a:r>
          </a:p>
          <a:p>
            <a:r>
              <a:rPr lang="fi-FI" dirty="0"/>
              <a:t>Tarjoaa neuvontaa, vertaistukea ja luotettavaa tietoa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 descr="Kuva, joka sisältää kohteen pitäminen, ruoka, etä&#10;&#10;Kuvaus luotu automaattisesti">
            <a:extLst>
              <a:ext uri="{FF2B5EF4-FFF2-40B4-BE49-F238E27FC236}">
                <a16:creationId xmlns:a16="http://schemas.microsoft.com/office/drawing/2014/main" id="{96E02884-7B03-4C08-9C11-BCD699257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939518" cy="3337885"/>
          </a:xfrm>
        </p:spPr>
      </p:pic>
    </p:spTree>
    <p:extLst>
      <p:ext uri="{BB962C8B-B14F-4D97-AF65-F5344CB8AC3E}">
        <p14:creationId xmlns:p14="http://schemas.microsoft.com/office/powerpoint/2010/main" val="34512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B20CED-303A-49B9-A425-9DB2748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Hyvä kysymys –sivustolta löytyy</a:t>
            </a:r>
          </a:p>
        </p:txBody>
      </p:sp>
      <p:graphicFrame>
        <p:nvGraphicFramePr>
          <p:cNvPr id="6" name="Sisällön paikkamerkki 3">
            <a:extLst>
              <a:ext uri="{FF2B5EF4-FFF2-40B4-BE49-F238E27FC236}">
                <a16:creationId xmlns:a16="http://schemas.microsoft.com/office/drawing/2014/main" id="{8E13E9CF-39D2-4548-BF2E-1ADF4C00F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1525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111689"/>
      </p:ext>
    </p:extLst>
  </p:cSld>
  <p:clrMapOvr>
    <a:masterClrMapping/>
  </p:clrMapOvr>
</p:sld>
</file>

<file path=ppt/theme/theme1.xml><?xml version="1.0" encoding="utf-8"?>
<a:theme xmlns:a="http://schemas.openxmlformats.org/drawingml/2006/main" name="IL-teema_2018">
  <a:themeElements>
    <a:clrScheme name="IL_sinivihreä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alidiliitto_PP_pohja" id="{38112DD0-1D13-4C78-A8F2-1C61297A4D64}" vid="{B6EA8A9E-C8D4-4534-BE81-571863B21DE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Laajakuva</PresentationFormat>
  <Paragraphs>34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IL-teema_2018</vt:lpstr>
      <vt:lpstr>Verkkovertaistuki</vt:lpstr>
      <vt:lpstr>Tukea verkossa / Harvinaiset-yksikkö</vt:lpstr>
      <vt:lpstr>Tukinet.net</vt:lpstr>
      <vt:lpstr>Tukinet.net</vt:lpstr>
      <vt:lpstr>Ryhmächatteihin hyvä miettiä etukäteen</vt:lpstr>
      <vt:lpstr>Kokemuksia Tukinetin käytöstä?</vt:lpstr>
      <vt:lpstr>Väestöliiton hyvä kysymys -sivusto</vt:lpstr>
      <vt:lpstr>Hyvä kysymys –sivustolta löytyy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Verkkovertaistuki</dc:title>
  <dc:creator>Kuusela, Jenni</dc:creator>
  <cp:lastModifiedBy>Kuusela, Jenni</cp:lastModifiedBy>
  <cp:revision>2</cp:revision>
  <dcterms:created xsi:type="dcterms:W3CDTF">2020-05-05T09:35:53Z</dcterms:created>
  <dcterms:modified xsi:type="dcterms:W3CDTF">2020-05-06T13:07:17Z</dcterms:modified>
</cp:coreProperties>
</file>